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-35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F4E0A-0CFB-BB79-6762-2B5C61F2F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45CAB-7CAA-E5AE-DF09-4DF9A9446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C58C1-C705-61F0-C247-827D021D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AC463-F789-AC63-4BAE-F9E32C62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DB6B77-E18E-DB53-CCAA-4AF1DB6F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0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A0ED-DFED-326E-E0A6-1FDEB720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3DD372-740C-D6D9-2EA5-8F3AEF8B7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257FBF-D376-67FB-FC58-9F3EBAA4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C2DA28-75BC-559E-B329-EE21568F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86AE0-A9C1-0C6B-27BB-0289D9BD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80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56B60-E7C6-AC6C-3D4D-7F1D401C3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2FC596-FF51-0789-4792-50409A666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DE11F-EEF5-B990-BE8B-96D139FB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66A58-5C0E-BCD4-13F3-124C3A97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CD67B-C9F8-CA17-2CF9-596CBC7C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76DA9-FE9F-B928-13E6-8307BFFB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DADA9-AFE6-6A68-FA3E-FAD8A2FFA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1A164-E8CA-9828-FF51-29D6B262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ACF42-1620-A377-4ED7-6CDC5AC6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262CD-3D49-7ACF-58BA-6F7AE2F1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91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70810-6FCF-5ED9-873F-0771ED39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4BD779-8E53-E4D5-5B10-318012C9D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F7CCE-9147-7DC0-B1B1-2C79CAEF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2CAA6F-DD0C-2A76-E4AF-A174260F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ADCDB-7030-4674-6A4F-47D0FC51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1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F42CC-7230-DFF4-D1C8-FF115503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2514C-2A92-8F77-023E-A26955A08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81AC6-DCD8-6BB7-0DA4-967F1DE4C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42E1C-38A9-F677-1DC8-40C51B11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A6255-CCD4-635F-4253-AB067DDC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93A94B-4BD0-E037-45B1-BC8C4F23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5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7A3D3-69FD-BF33-76CE-23F3C375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B7F6D8-FD7F-79D8-B0B4-B605F5CA9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45D183-69AB-718E-2686-35439811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17DF00-4375-9DF7-984F-520E42A0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63A39C-9E58-291D-239E-B7C6FDE2F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A73CC2-8189-361B-D92F-FED928A9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0C19A4-4294-7560-2977-161B1033E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FC368D-31E0-09FE-18B0-EFFEFF7B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1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6F86C-7F72-FDC4-345B-D8F328E3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56FF0D-0924-CE48-9DB8-7BC5765E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2BDB57-94DF-4ED6-4137-552EBC87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8E78E1-98E7-74C6-ACE0-16BD5732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66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F92C70-71F6-627F-477A-B018E7827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A01A33-4193-B74A-C46B-1FF103C6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DD175-FC8C-EE6C-E0A2-BE05AAA8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12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1FB3C-EB86-124A-9110-6BAE7C17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9EF1D3-30D8-6F20-C3EB-2DB0B3871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2AFB5D-C78C-6F52-6637-707FD15D1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97638-974D-7F13-E2DA-6AAE0F100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983443-68A1-638C-CBD4-116762AA0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E10B9A-DBED-E395-B591-CC82973A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51255-E9B8-A274-460B-743291F4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AF5265-74AF-F30A-8E93-2E4CA7ADB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D38248-D73F-FD2D-AB0E-3E1BC2435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C9389E-B140-47A4-CDC8-4C151E9C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2E1EB2-46D9-DEAB-AB99-784D02A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8488A1-8AB1-57C3-2A3A-B030F0A9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2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7E667D-EF38-83F0-6F9F-7303ADAE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8059A-E039-C3EE-BBC3-62BBDB0F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40AD1-896C-6F89-AC5B-980AE455D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1DBD0-32C8-4656-A1D1-9505740074C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74190-A441-1CBB-4D91-FEDA0DEF2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4A1565-EAC5-5C64-9CBA-ECF191887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9B623-C574-4167-A0CF-86B38C0A9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37C027-BAD3-A661-259C-44A6CA12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71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F78770-BA67-EA76-B384-8D759E09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3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265AF3-189B-464B-EABE-945B9FC5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2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8011BD-82E8-DFB2-D866-8DE07237D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F52C54-AE12-6E2B-9D04-EA113621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5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EDE56B3-FA8D-D5F0-C55E-42A4D245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5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35EA88-110C-56D7-B7D9-F67E2C88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75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29CEC05-2169-1055-E072-0445A263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B34B68-45A0-CE90-92A9-9A2E6AC61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00"/>
            <a:ext cx="12192000" cy="6627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C89919-4120-0C23-3A25-8647F785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5" y="4058131"/>
            <a:ext cx="378521" cy="1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6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79010B-280E-DE07-7A24-8736B464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1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2AA5AB-477C-BD3E-9DC5-37C3B159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8D42BE-AFE3-57C0-C183-76FFBC3E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22" y="2870699"/>
            <a:ext cx="385328" cy="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9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0</Words>
  <Application>Microsoft Office PowerPoint</Application>
  <PresentationFormat>와이드스크린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zkz</dc:creator>
  <cp:lastModifiedBy>zkz</cp:lastModifiedBy>
  <cp:revision>6</cp:revision>
  <dcterms:created xsi:type="dcterms:W3CDTF">2022-10-27T20:02:33Z</dcterms:created>
  <dcterms:modified xsi:type="dcterms:W3CDTF">2022-11-04T14:39:07Z</dcterms:modified>
</cp:coreProperties>
</file>